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1C441-E892-2482-14B2-4616752D1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FE6251-1DE2-BF8B-C8B7-4F8B87965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7D282-01DA-996F-9936-ED9C9FDE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91E06F-C61C-6082-5B55-E9BF8DE7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776096-9063-D4F5-7D9A-E8C5F8A6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9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FF008-A156-313C-DA95-EBEC7091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5DB396-AA38-C766-9427-CFF60F4EF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69520-3C48-7939-8421-35C65FCA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61F8DE-4251-827B-9A35-2255367C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F9B636-6F31-4460-9078-D30414CE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3B7142-6B03-AC50-9778-240259DC6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4D5F8-60EA-699B-94BF-562217EA8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AF85E5-9C67-E969-F7B4-BBC7B038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C2E5E6-43D7-AB07-63FB-DA1FFD54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A9069-1155-2A69-37ED-077C9268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57D6B-A0B4-0880-4B19-25554770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A9BBE-2500-0FB1-E84D-BC5BCF9E6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1B710-3A0E-CDFB-31AC-D0B4AE09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8609DF-63ED-9629-9829-D65D5783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67671A-7ADD-1B92-6DE7-D1579A5F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2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8C6AB-2119-55A1-C650-9F31BE8A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9ED013-4DEC-D783-FC72-E63475551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527D81-2611-1606-FD58-3DDE96A9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3CAD5-29C9-B4F0-97AE-824F5B28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F96715-1140-F573-C183-32424FA2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5D9FD-4E4C-A5FD-628B-5B265980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C2EF3-6E12-2ADC-5016-A41C787C9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57E36D-F3D5-E1E9-35D5-999C13259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AB1560-571B-08B0-CE9F-49C3A1C8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995EA7-D94B-299F-42FF-DC3BEFA6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38FCB3-09CC-51E4-63EC-1D7B1463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9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FF128-959B-7261-09E7-60B70ED5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56A716-DCB2-3072-4F82-45A00572E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D9FABB-2F61-9A31-7BFC-604B6003D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13D403-8EE7-BF71-A12F-E9F4B8B3A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8D1F84-BB1D-B462-64C8-1E5138E45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C88AC4-1C3C-BD7C-8934-A9F94245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E5308B-BDA9-9D55-15C2-833CAC3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83B5DC-DF17-93BD-957E-F171472F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1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2250F-D57F-8AC8-FEF0-07040BD2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B1CF86-2817-CE89-2A83-945330BD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A4196A-1D30-6806-7BDB-AD086889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51BA45-6E3F-933F-ABB0-E7840FCB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D1F7EE-9DFB-2B90-C463-B63E5494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F847EE-4656-89C0-D6C2-4D8BE2A5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684E65-A94C-4360-41B5-D80EE865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153BA-A05D-2890-5898-97D885B7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BF3B60-4989-50FA-A8BF-9D0C06D49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8334CE-F1A0-3904-44EE-E13FB412A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838539-5722-8575-1F3E-4F1C16FA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7CA181-1F61-58FA-970B-520FE68B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8B5847-D7B9-9C99-BD3C-5B023A34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2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12A8B-17A0-47BD-2A07-4E1D1AB3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55BC98-A403-675C-522C-7E2227340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C0A385-804D-85FF-328F-E2A3E934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CB6A6C-4B64-ECA5-0208-CA83ED7C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112AE1-0D59-4CFA-E66F-A19F02F7A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45768D-7488-4B4C-CB22-DC426B7E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EC40E3-443F-DE80-72FF-972F66F9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DC437E-F77B-54D6-1F5D-ED26ACCFA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352B55-F419-B969-4A0B-BE247B563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F5EE-EA5B-4283-B68D-2682059427F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8E710E-CA3D-8FCC-DA1B-B54D51070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D6D17C-001C-8FED-6667-D6C4077B3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2533-723E-4DDE-AC8C-363308AF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lekare.cz/casopisy/revizni-posudkove-lekarstvi/archiv-cisel/2004-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3334A-B76C-0EEE-64A6-FE59F79F8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629920"/>
            <a:ext cx="10754360" cy="570992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 současných medicínských poznatků jde u CFS o tzv. nouzovou diagnózu. Doposud není jednoznačně stanoveno, zda jde o nemoc či nespecifické příznaky, které za několik let mohou předcházet manifestaci určitého onemocnění, a to autoimunitního, nádorového, endokrinního, metabolického nebo infekčního. CFS nebyl uznán WHO jako diagnóza, následně nebyl ani uveden v 10. Mezinárodní klasifikaci nemocí.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těchto důvodů je hodnocen stále jako syndrom, tj. soubor objektivních a subjektivních příznaků, které nedovedeme přesně diagnosticky zařadit a které se mohou vyskytovat při různých onemocněních.“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Revizní a posudkové lékařství - Číslo 3/2004,</a:t>
            </a:r>
            <a:r>
              <a:rPr lang="cs-CZ" sz="2400" u="none" strike="noStrike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Revizní a posudkové lékařství 3/2004"/>
              </a:rPr>
              <a:t> strana 45-49</a:t>
            </a:r>
            <a:r>
              <a:rPr lang="cs-CZ" sz="24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Slavíčková, Chronický únavový syndrom v problematice posudkového lékařství.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4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noviny, účtenka, dokument&#10;&#10;Popis byl vytvořen automaticky">
            <a:extLst>
              <a:ext uri="{FF2B5EF4-FFF2-40B4-BE49-F238E27FC236}">
                <a16:creationId xmlns:a16="http://schemas.microsoft.com/office/drawing/2014/main" id="{73E07478-45D9-3768-9A2D-AD4615FD9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" y="349145"/>
            <a:ext cx="5079999" cy="5966509"/>
          </a:xfrm>
        </p:spPr>
      </p:pic>
      <p:pic>
        <p:nvPicPr>
          <p:cNvPr id="6" name="Zástupný obsah 4" descr="Obsah obrázku text, noviny, účtenka, dokument&#10;&#10;Popis byl vytvořen automaticky">
            <a:extLst>
              <a:ext uri="{FF2B5EF4-FFF2-40B4-BE49-F238E27FC236}">
                <a16:creationId xmlns:a16="http://schemas.microsoft.com/office/drawing/2014/main" id="{5A034E16-7D1A-7F18-B805-46548832FB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8" t="55887" r="51554" b="14604"/>
          <a:stretch/>
        </p:blipFill>
        <p:spPr>
          <a:xfrm>
            <a:off x="5374639" y="944880"/>
            <a:ext cx="6239616" cy="496824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6204946-4116-F769-D7BC-C49DFA7A2503}"/>
              </a:ext>
            </a:extLst>
          </p:cNvPr>
          <p:cNvSpPr/>
          <p:nvPr/>
        </p:nvSpPr>
        <p:spPr>
          <a:xfrm>
            <a:off x="518160" y="3901440"/>
            <a:ext cx="2336800" cy="12598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E9BF9C1-4657-7DBA-827C-BF6061BDAD8C}"/>
              </a:ext>
            </a:extLst>
          </p:cNvPr>
          <p:cNvSpPr/>
          <p:nvPr/>
        </p:nvSpPr>
        <p:spPr>
          <a:xfrm>
            <a:off x="6496050" y="2667000"/>
            <a:ext cx="2809875" cy="342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2DCA8D2-F73E-7FF7-6A36-FBB0AA39FEEA}"/>
              </a:ext>
            </a:extLst>
          </p:cNvPr>
          <p:cNvSpPr/>
          <p:nvPr/>
        </p:nvSpPr>
        <p:spPr>
          <a:xfrm>
            <a:off x="5657850" y="1543050"/>
            <a:ext cx="2695575" cy="4762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8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533CF32-877C-9F12-5CFA-0731A1514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8769" y="571610"/>
            <a:ext cx="11504209" cy="486716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E2A0DC3-7725-1AFC-71C8-B81EB0B22B5D}"/>
              </a:ext>
            </a:extLst>
          </p:cNvPr>
          <p:cNvSpPr/>
          <p:nvPr/>
        </p:nvSpPr>
        <p:spPr>
          <a:xfrm>
            <a:off x="9315450" y="4686300"/>
            <a:ext cx="2238375" cy="2667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A630B53-9E94-85BC-D7FA-5D9843B47F20}"/>
              </a:ext>
            </a:extLst>
          </p:cNvPr>
          <p:cNvSpPr/>
          <p:nvPr/>
        </p:nvSpPr>
        <p:spPr>
          <a:xfrm>
            <a:off x="4124325" y="3314700"/>
            <a:ext cx="2162175" cy="3714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43FDE9-4280-2ED1-3D67-252599A821B1}"/>
              </a:ext>
            </a:extLst>
          </p:cNvPr>
          <p:cNvSpPr/>
          <p:nvPr/>
        </p:nvSpPr>
        <p:spPr>
          <a:xfrm>
            <a:off x="857250" y="3248026"/>
            <a:ext cx="177165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846C758A-C965-6522-736B-EBBD388A6A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70" t="7212"/>
          <a:stretch/>
        </p:blipFill>
        <p:spPr>
          <a:xfrm>
            <a:off x="886784" y="278220"/>
            <a:ext cx="3943349" cy="6301559"/>
          </a:xfrm>
          <a:prstGeom prst="rect">
            <a:avLst/>
          </a:prstGeom>
        </p:spPr>
      </p:pic>
      <p:pic>
        <p:nvPicPr>
          <p:cNvPr id="8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A0E4E450-0EA8-D328-628C-CA86E68F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23" t="85657" r="5748" b="1"/>
          <a:stretch/>
        </p:blipFill>
        <p:spPr>
          <a:xfrm>
            <a:off x="4830133" y="2471736"/>
            <a:ext cx="6490253" cy="2033589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1DB1470D-D92D-1F4B-3954-3E985F5F4423}"/>
              </a:ext>
            </a:extLst>
          </p:cNvPr>
          <p:cNvSpPr/>
          <p:nvPr/>
        </p:nvSpPr>
        <p:spPr>
          <a:xfrm>
            <a:off x="1457325" y="1752600"/>
            <a:ext cx="790575" cy="2762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6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2976CCE5-FDF2-296D-EA15-1C8B89070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37" y="575309"/>
            <a:ext cx="10656554" cy="5539741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966B071-BFD6-415A-32C2-02F10D7E4C92}"/>
              </a:ext>
            </a:extLst>
          </p:cNvPr>
          <p:cNvSpPr/>
          <p:nvPr/>
        </p:nvSpPr>
        <p:spPr>
          <a:xfrm>
            <a:off x="1085850" y="4010025"/>
            <a:ext cx="714375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753CC08-F687-F298-EC4E-D748D236F120}"/>
              </a:ext>
            </a:extLst>
          </p:cNvPr>
          <p:cNvSpPr/>
          <p:nvPr/>
        </p:nvSpPr>
        <p:spPr>
          <a:xfrm>
            <a:off x="781050" y="2209800"/>
            <a:ext cx="2724150" cy="7429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&#10;&#10;Popis byl vytvořen automaticky">
            <a:extLst>
              <a:ext uri="{FF2B5EF4-FFF2-40B4-BE49-F238E27FC236}">
                <a16:creationId xmlns:a16="http://schemas.microsoft.com/office/drawing/2014/main" id="{05C29642-1FF1-832F-841E-51F3E0E72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41795" t="17222"/>
          <a:stretch/>
        </p:blipFill>
        <p:spPr>
          <a:xfrm>
            <a:off x="565355" y="885825"/>
            <a:ext cx="11061289" cy="4766019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D4A11F2-BAF9-ECB5-8DB9-9172C6991893}"/>
              </a:ext>
            </a:extLst>
          </p:cNvPr>
          <p:cNvSpPr/>
          <p:nvPr/>
        </p:nvSpPr>
        <p:spPr>
          <a:xfrm>
            <a:off x="1695450" y="3667125"/>
            <a:ext cx="7581900" cy="13906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8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tůl&#10;&#10;Popis byl vytvořen automaticky">
            <a:extLst>
              <a:ext uri="{FF2B5EF4-FFF2-40B4-BE49-F238E27FC236}">
                <a16:creationId xmlns:a16="http://schemas.microsoft.com/office/drawing/2014/main" id="{25B5431A-D419-2EF4-8792-F2A382BFD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590" t="68285" r="1069" b="18147"/>
          <a:stretch/>
        </p:blipFill>
        <p:spPr bwMode="auto">
          <a:xfrm>
            <a:off x="448306" y="1798321"/>
            <a:ext cx="11495664" cy="23237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1149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71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121</Words>
  <Application>Microsoft Office PowerPoint</Application>
  <PresentationFormat>Širokoúhlá obrazovka</PresentationFormat>
  <Paragraphs>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Goldšmídová</dc:creator>
  <cp:lastModifiedBy>Lenka Goldšmídová</cp:lastModifiedBy>
  <cp:revision>2</cp:revision>
  <dcterms:created xsi:type="dcterms:W3CDTF">2023-05-03T17:12:02Z</dcterms:created>
  <dcterms:modified xsi:type="dcterms:W3CDTF">2023-05-03T17:52:07Z</dcterms:modified>
</cp:coreProperties>
</file>